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3" Type="http://schemas.openxmlformats.org/officeDocument/2006/relationships/image" Target="../media/image115.png"/><Relationship Id="rId4" Type="http://schemas.openxmlformats.org/officeDocument/2006/relationships/image" Target="../media/image116.png"/><Relationship Id="rId5" Type="http://schemas.openxmlformats.org/officeDocument/2006/relationships/image" Target="../media/image117.png"/><Relationship Id="rId6" Type="http://schemas.openxmlformats.org/officeDocument/2006/relationships/image" Target="../media/image118.png"/><Relationship Id="rId7" Type="http://schemas.openxmlformats.org/officeDocument/2006/relationships/image" Target="../media/image119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122.png"/><Relationship Id="rId11" Type="http://schemas.openxmlformats.org/officeDocument/2006/relationships/image" Target="../media/image123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Relationship Id="rId3" Type="http://schemas.openxmlformats.org/officeDocument/2006/relationships/image" Target="../media/image125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image" Target="../media/image139.png"/><Relationship Id="rId9" Type="http://schemas.openxmlformats.org/officeDocument/2006/relationships/image" Target="../media/image14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png"/><Relationship Id="rId3" Type="http://schemas.openxmlformats.org/officeDocument/2006/relationships/image" Target="../media/image149.png"/><Relationship Id="rId4" Type="http://schemas.openxmlformats.org/officeDocument/2006/relationships/image" Target="../media/image150.png"/><Relationship Id="rId5" Type="http://schemas.openxmlformats.org/officeDocument/2006/relationships/image" Target="../media/image151.png"/><Relationship Id="rId6" Type="http://schemas.openxmlformats.org/officeDocument/2006/relationships/image" Target="../media/image152.png"/><Relationship Id="rId7" Type="http://schemas.openxmlformats.org/officeDocument/2006/relationships/image" Target="../media/image153.png"/><Relationship Id="rId8" Type="http://schemas.openxmlformats.org/officeDocument/2006/relationships/image" Target="../media/image154.png"/><Relationship Id="rId9" Type="http://schemas.openxmlformats.org/officeDocument/2006/relationships/image" Target="../media/image155.png"/><Relationship Id="rId10" Type="http://schemas.openxmlformats.org/officeDocument/2006/relationships/image" Target="../media/image15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png"/><Relationship Id="rId4" Type="http://schemas.openxmlformats.org/officeDocument/2006/relationships/image" Target="../media/image159.png"/><Relationship Id="rId5" Type="http://schemas.openxmlformats.org/officeDocument/2006/relationships/image" Target="../media/image160.png"/><Relationship Id="rId6" Type="http://schemas.openxmlformats.org/officeDocument/2006/relationships/image" Target="../media/image161.png"/><Relationship Id="rId7" Type="http://schemas.openxmlformats.org/officeDocument/2006/relationships/image" Target="../media/image162.png"/><Relationship Id="rId8" Type="http://schemas.openxmlformats.org/officeDocument/2006/relationships/image" Target="../media/image163.png"/><Relationship Id="rId9" Type="http://schemas.openxmlformats.org/officeDocument/2006/relationships/image" Target="../media/image164.png"/><Relationship Id="rId10" Type="http://schemas.openxmlformats.org/officeDocument/2006/relationships/image" Target="../media/image165.png"/><Relationship Id="rId11" Type="http://schemas.openxmlformats.org/officeDocument/2006/relationships/image" Target="../media/image166.png"/><Relationship Id="rId12" Type="http://schemas.openxmlformats.org/officeDocument/2006/relationships/image" Target="../media/image16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7" Type="http://schemas.openxmlformats.org/officeDocument/2006/relationships/image" Target="../media/image28.png"/><Relationship Id="rId8" Type="http://schemas.openxmlformats.org/officeDocument/2006/relationships/image" Target="../media/image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40.png"/><Relationship Id="rId7" Type="http://schemas.openxmlformats.org/officeDocument/2006/relationships/image" Target="../media/image41.png"/><Relationship Id="rId8" Type="http://schemas.openxmlformats.org/officeDocument/2006/relationships/image" Target="../media/image42.png"/><Relationship Id="rId9" Type="http://schemas.openxmlformats.org/officeDocument/2006/relationships/image" Target="../media/image43.png"/><Relationship Id="rId10" Type="http://schemas.openxmlformats.org/officeDocument/2006/relationships/image" Target="../media/image44.png"/><Relationship Id="rId11" Type="http://schemas.openxmlformats.org/officeDocument/2006/relationships/image" Target="../media/image45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image" Target="../media/image51.png"/><Relationship Id="rId8" Type="http://schemas.openxmlformats.org/officeDocument/2006/relationships/image" Target="../media/image52.png"/><Relationship Id="rId9" Type="http://schemas.openxmlformats.org/officeDocument/2006/relationships/image" Target="../media/image53.png"/><Relationship Id="rId10" Type="http://schemas.openxmlformats.org/officeDocument/2006/relationships/image" Target="../media/image54.png"/><Relationship Id="rId11" Type="http://schemas.openxmlformats.org/officeDocument/2006/relationships/image" Target="../media/image55.png"/><Relationship Id="rId12" Type="http://schemas.openxmlformats.org/officeDocument/2006/relationships/image" Target="../media/image56.png"/><Relationship Id="rId13" Type="http://schemas.openxmlformats.org/officeDocument/2006/relationships/image" Target="../media/image57.png"/><Relationship Id="rId14" Type="http://schemas.openxmlformats.org/officeDocument/2006/relationships/image" Target="../media/image58.png"/><Relationship Id="rId15" Type="http://schemas.openxmlformats.org/officeDocument/2006/relationships/image" Target="../media/image59.png"/><Relationship Id="rId16" Type="http://schemas.openxmlformats.org/officeDocument/2006/relationships/image" Target="../media/image60.png"/><Relationship Id="rId17" Type="http://schemas.openxmlformats.org/officeDocument/2006/relationships/image" Target="../media/image61.png"/><Relationship Id="rId18" Type="http://schemas.openxmlformats.org/officeDocument/2006/relationships/image" Target="../media/image62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Relationship Id="rId4" Type="http://schemas.openxmlformats.org/officeDocument/2006/relationships/image" Target="../media/image76.png"/><Relationship Id="rId5" Type="http://schemas.openxmlformats.org/officeDocument/2006/relationships/image" Target="../media/image77.png"/><Relationship Id="rId6" Type="http://schemas.openxmlformats.org/officeDocument/2006/relationships/image" Target="../media/image78.png"/><Relationship Id="rId7" Type="http://schemas.openxmlformats.org/officeDocument/2006/relationships/image" Target="../media/image79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Relationship Id="rId9" Type="http://schemas.openxmlformats.org/officeDocument/2006/relationships/image" Target="../media/image87.png"/><Relationship Id="rId10" Type="http://schemas.openxmlformats.org/officeDocument/2006/relationships/image" Target="../media/image88.png"/><Relationship Id="rId11" Type="http://schemas.openxmlformats.org/officeDocument/2006/relationships/image" Target="../media/image89.png"/><Relationship Id="rId12" Type="http://schemas.openxmlformats.org/officeDocument/2006/relationships/image" Target="../media/image90.png"/><Relationship Id="rId13" Type="http://schemas.openxmlformats.org/officeDocument/2006/relationships/image" Target="../media/image91.png"/><Relationship Id="rId14" Type="http://schemas.openxmlformats.org/officeDocument/2006/relationships/image" Target="../media/image92.png"/><Relationship Id="rId15" Type="http://schemas.openxmlformats.org/officeDocument/2006/relationships/image" Target="../media/image93.png"/><Relationship Id="rId16" Type="http://schemas.openxmlformats.org/officeDocument/2006/relationships/image" Target="../media/image94.png"/><Relationship Id="rId17" Type="http://schemas.openxmlformats.org/officeDocument/2006/relationships/image" Target="../media/image95.png"/><Relationship Id="rId18" Type="http://schemas.openxmlformats.org/officeDocument/2006/relationships/image" Target="../media/image96.png"/><Relationship Id="rId19" Type="http://schemas.openxmlformats.org/officeDocument/2006/relationships/image" Target="../media/image97.png"/><Relationship Id="rId20" Type="http://schemas.openxmlformats.org/officeDocument/2006/relationships/image" Target="../media/image9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Relationship Id="rId10" Type="http://schemas.openxmlformats.org/officeDocument/2006/relationships/image" Target="../media/image107.png"/><Relationship Id="rId11" Type="http://schemas.openxmlformats.org/officeDocument/2006/relationships/image" Target="../media/image108.png"/><Relationship Id="rId12" Type="http://schemas.openxmlformats.org/officeDocument/2006/relationships/image" Target="../media/image109.png"/><Relationship Id="rId13" Type="http://schemas.openxmlformats.org/officeDocument/2006/relationships/image" Target="../media/image110.png"/><Relationship Id="rId14" Type="http://schemas.openxmlformats.org/officeDocument/2006/relationships/image" Target="../media/image111.png"/><Relationship Id="rId15" Type="http://schemas.openxmlformats.org/officeDocument/2006/relationships/image" Target="../media/image112.png"/><Relationship Id="rId16" Type="http://schemas.openxmlformats.org/officeDocument/2006/relationships/image" Target="../media/image11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860A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778915" y="5583374"/>
            <a:ext cx="10157362" cy="6868390"/>
            <a:chOff x="8778915" y="5583374"/>
            <a:chExt cx="10157362" cy="686839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9486857" y="5889528"/>
              <a:ext cx="9449420" cy="6562236"/>
              <a:chOff x="9486857" y="5889528"/>
              <a:chExt cx="9449420" cy="6562236"/>
            </a:xfrm>
          </p:grpSpPr>
          <p:grpSp>
            <p:nvGrpSpPr>
              <p:cNvPr id="1003" name="그룹 1003"/>
              <p:cNvGrpSpPr/>
              <p:nvPr/>
            </p:nvGrpSpPr>
            <p:grpSpPr>
              <a:xfrm>
                <a:off x="11189988" y="5889528"/>
                <a:ext cx="3058143" cy="6076737"/>
                <a:chOff x="11189988" y="5889528"/>
                <a:chExt cx="3058143" cy="6076737"/>
              </a:xfrm>
            </p:grpSpPr>
            <p:pic>
              <p:nvPicPr>
                <p:cNvPr id="5" name="Object 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1189988" y="5889528"/>
                  <a:ext cx="3058143" cy="6076737"/>
                </a:xfrm>
                <a:prstGeom prst="rect">
                  <a:avLst/>
                </a:prstGeom>
              </p:spPr>
            </p:pic>
          </p:grpSp>
          <p:grpSp>
            <p:nvGrpSpPr>
              <p:cNvPr id="1004" name="그룹 1004"/>
              <p:cNvGrpSpPr/>
              <p:nvPr/>
            </p:nvGrpSpPr>
            <p:grpSpPr>
              <a:xfrm>
                <a:off x="9486857" y="5955649"/>
                <a:ext cx="3232203" cy="5879897"/>
                <a:chOff x="9486857" y="5955649"/>
                <a:chExt cx="3232203" cy="5879897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9486857" y="5955649"/>
                  <a:ext cx="3232203" cy="587989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14845374" y="7365763"/>
                <a:ext cx="2591563" cy="4714470"/>
                <a:chOff x="14845374" y="7365763"/>
                <a:chExt cx="2591563" cy="4714470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4845374" y="7365763"/>
                  <a:ext cx="2591563" cy="4714470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15839871" y="6083692"/>
                <a:ext cx="3096406" cy="5632860"/>
                <a:chOff x="15839871" y="6083692"/>
                <a:chExt cx="3096406" cy="5632860"/>
              </a:xfrm>
            </p:grpSpPr>
            <p:pic>
              <p:nvPicPr>
                <p:cNvPr id="14" name="Object 13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5839871" y="6083692"/>
                  <a:ext cx="3096406" cy="5632860"/>
                </a:xfrm>
                <a:prstGeom prst="rect">
                  <a:avLst/>
                </a:prstGeom>
              </p:spPr>
            </p:pic>
          </p:grpSp>
          <p:grpSp>
            <p:nvGrpSpPr>
              <p:cNvPr id="1007" name="그룹 1007"/>
              <p:cNvGrpSpPr/>
              <p:nvPr/>
            </p:nvGrpSpPr>
            <p:grpSpPr>
              <a:xfrm>
                <a:off x="12447906" y="7953693"/>
                <a:ext cx="2221723" cy="4041671"/>
                <a:chOff x="12447906" y="7953693"/>
                <a:chExt cx="2221723" cy="404167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2447906" y="7953693"/>
                  <a:ext cx="2221723" cy="404167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0231568" y="7365763"/>
                <a:ext cx="2795795" cy="5086001"/>
                <a:chOff x="10231568" y="7365763"/>
                <a:chExt cx="2795795" cy="508600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7" cstate="print"/>
                <a:stretch>
                  <a:fillRect/>
                </a:stretch>
              </p:blipFill>
              <p:spPr>
                <a:xfrm>
                  <a:off x="10231568" y="7365763"/>
                  <a:ext cx="2795795" cy="5086001"/>
                </a:xfrm>
                <a:prstGeom prst="rect">
                  <a:avLst/>
                </a:prstGeom>
              </p:spPr>
            </p:pic>
          </p:grpSp>
          <p:grpSp>
            <p:nvGrpSpPr>
              <p:cNvPr id="1009" name="그룹 1009"/>
              <p:cNvGrpSpPr/>
              <p:nvPr/>
            </p:nvGrpSpPr>
            <p:grpSpPr>
              <a:xfrm>
                <a:off x="10013367" y="6425171"/>
                <a:ext cx="3253933" cy="3253933"/>
                <a:chOff x="10013367" y="6425171"/>
                <a:chExt cx="3253933" cy="3253933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8" cstate="print"/>
                <a:stretch>
                  <a:fillRect/>
                </a:stretch>
              </p:blipFill>
              <p:spPr>
                <a:xfrm rot="-10800000">
                  <a:off x="10013367" y="6425171"/>
                  <a:ext cx="3253933" cy="3253933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201346" y="6720595"/>
                <a:ext cx="3253933" cy="3253933"/>
                <a:chOff x="15201346" y="6720595"/>
                <a:chExt cx="3253933" cy="3253933"/>
              </a:xfrm>
            </p:grpSpPr>
            <p:pic>
              <p:nvPicPr>
                <p:cNvPr id="26" name="Object 2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 rot="-5400000">
                  <a:off x="15201346" y="6720595"/>
                  <a:ext cx="3253933" cy="32539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8778915" y="5583374"/>
              <a:ext cx="6171429" cy="6171429"/>
              <a:chOff x="8778915" y="5583374"/>
              <a:chExt cx="6171429" cy="617142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8778915" y="5583374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-520762" y="5881909"/>
            <a:ext cx="11585689" cy="6562236"/>
            <a:chOff x="-520762" y="5881909"/>
            <a:chExt cx="11585689" cy="6562236"/>
          </a:xfrm>
        </p:grpSpPr>
        <p:grpSp>
          <p:nvGrpSpPr>
            <p:cNvPr id="1013" name="그룹 1013"/>
            <p:cNvGrpSpPr/>
            <p:nvPr/>
          </p:nvGrpSpPr>
          <p:grpSpPr>
            <a:xfrm>
              <a:off x="-520762" y="5881909"/>
              <a:ext cx="9449420" cy="6562236"/>
              <a:chOff x="-520762" y="5881909"/>
              <a:chExt cx="9449420" cy="6562236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1182369" y="5881909"/>
                <a:ext cx="3058143" cy="6076737"/>
                <a:chOff x="1182369" y="5881909"/>
                <a:chExt cx="3058143" cy="6076737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1" cstate="print"/>
                <a:stretch>
                  <a:fillRect/>
                </a:stretch>
              </p:blipFill>
              <p:spPr>
                <a:xfrm>
                  <a:off x="1182369" y="5881909"/>
                  <a:ext cx="3058143" cy="6076737"/>
                </a:xfrm>
                <a:prstGeom prst="rect">
                  <a:avLst/>
                </a:prstGeom>
              </p:spPr>
            </p:pic>
          </p:grpSp>
          <p:grpSp>
            <p:nvGrpSpPr>
              <p:cNvPr id="1015" name="그룹 1015"/>
              <p:cNvGrpSpPr/>
              <p:nvPr/>
            </p:nvGrpSpPr>
            <p:grpSpPr>
              <a:xfrm>
                <a:off x="-520762" y="5948030"/>
                <a:ext cx="3232203" cy="5879897"/>
                <a:chOff x="-520762" y="5948030"/>
                <a:chExt cx="3232203" cy="5879897"/>
              </a:xfrm>
            </p:grpSpPr>
            <p:pic>
              <p:nvPicPr>
                <p:cNvPr id="39" name="Object 3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-520762" y="5948030"/>
                  <a:ext cx="3232203" cy="5879897"/>
                </a:xfrm>
                <a:prstGeom prst="rect">
                  <a:avLst/>
                </a:prstGeom>
              </p:spPr>
            </p:pic>
          </p:grpSp>
          <p:grpSp>
            <p:nvGrpSpPr>
              <p:cNvPr id="1016" name="그룹 1016"/>
              <p:cNvGrpSpPr/>
              <p:nvPr/>
            </p:nvGrpSpPr>
            <p:grpSpPr>
              <a:xfrm>
                <a:off x="4837755" y="7358144"/>
                <a:ext cx="2591563" cy="4714470"/>
                <a:chOff x="4837755" y="7358144"/>
                <a:chExt cx="2591563" cy="4714470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4837755" y="7358144"/>
                  <a:ext cx="2591563" cy="4714470"/>
                </a:xfrm>
                <a:prstGeom prst="rect">
                  <a:avLst/>
                </a:prstGeom>
              </p:spPr>
            </p:pic>
          </p:grpSp>
          <p:grpSp>
            <p:nvGrpSpPr>
              <p:cNvPr id="1017" name="그룹 1017"/>
              <p:cNvGrpSpPr/>
              <p:nvPr/>
            </p:nvGrpSpPr>
            <p:grpSpPr>
              <a:xfrm>
                <a:off x="5832252" y="6076073"/>
                <a:ext cx="3096406" cy="5632860"/>
                <a:chOff x="5832252" y="6076073"/>
                <a:chExt cx="3096406" cy="5632860"/>
              </a:xfrm>
            </p:grpSpPr>
            <p:pic>
              <p:nvPicPr>
                <p:cNvPr id="45" name="Object 4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5832252" y="6076073"/>
                  <a:ext cx="3096406" cy="5632860"/>
                </a:xfrm>
                <a:prstGeom prst="rect">
                  <a:avLst/>
                </a:prstGeom>
              </p:spPr>
            </p:pic>
          </p:grpSp>
          <p:grpSp>
            <p:nvGrpSpPr>
              <p:cNvPr id="1018" name="그룹 1018"/>
              <p:cNvGrpSpPr/>
              <p:nvPr/>
            </p:nvGrpSpPr>
            <p:grpSpPr>
              <a:xfrm>
                <a:off x="2440287" y="7946074"/>
                <a:ext cx="2221723" cy="4041671"/>
                <a:chOff x="2440287" y="7946074"/>
                <a:chExt cx="2221723" cy="4041671"/>
              </a:xfrm>
            </p:grpSpPr>
            <p:pic>
              <p:nvPicPr>
                <p:cNvPr id="48" name="Object 47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440287" y="7946074"/>
                  <a:ext cx="2221723" cy="4041671"/>
                </a:xfrm>
                <a:prstGeom prst="rect">
                  <a:avLst/>
                </a:prstGeom>
              </p:spPr>
            </p:pic>
          </p:grpSp>
          <p:grpSp>
            <p:nvGrpSpPr>
              <p:cNvPr id="1019" name="그룹 1019"/>
              <p:cNvGrpSpPr/>
              <p:nvPr/>
            </p:nvGrpSpPr>
            <p:grpSpPr>
              <a:xfrm>
                <a:off x="223949" y="7358144"/>
                <a:ext cx="2795795" cy="5086001"/>
                <a:chOff x="223949" y="7358144"/>
                <a:chExt cx="2795795" cy="5086001"/>
              </a:xfrm>
            </p:grpSpPr>
            <p:pic>
              <p:nvPicPr>
                <p:cNvPr id="51" name="Object 50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23949" y="7358144"/>
                  <a:ext cx="2795795" cy="5086001"/>
                </a:xfrm>
                <a:prstGeom prst="rect">
                  <a:avLst/>
                </a:prstGeom>
              </p:spPr>
            </p:pic>
          </p:grpSp>
          <p:grpSp>
            <p:nvGrpSpPr>
              <p:cNvPr id="1020" name="그룹 1020"/>
              <p:cNvGrpSpPr/>
              <p:nvPr/>
            </p:nvGrpSpPr>
            <p:grpSpPr>
              <a:xfrm>
                <a:off x="5748" y="6417552"/>
                <a:ext cx="3253933" cy="3253933"/>
                <a:chOff x="5748" y="6417552"/>
                <a:chExt cx="3253933" cy="3253933"/>
              </a:xfrm>
            </p:grpSpPr>
            <p:pic>
              <p:nvPicPr>
                <p:cNvPr id="54" name="Object 53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 rot="-10800000">
                  <a:off x="5748" y="6417552"/>
                  <a:ext cx="3253933" cy="3253933"/>
                </a:xfrm>
                <a:prstGeom prst="rect">
                  <a:avLst/>
                </a:prstGeom>
              </p:spPr>
            </p:pic>
          </p:grpSp>
          <p:grpSp>
            <p:nvGrpSpPr>
              <p:cNvPr id="1021" name="그룹 1021"/>
              <p:cNvGrpSpPr/>
              <p:nvPr/>
            </p:nvGrpSpPr>
            <p:grpSpPr>
              <a:xfrm>
                <a:off x="5193727" y="6712976"/>
                <a:ext cx="3253933" cy="3253933"/>
                <a:chOff x="5193727" y="6712976"/>
                <a:chExt cx="3253933" cy="3253933"/>
              </a:xfrm>
            </p:grpSpPr>
            <p:pic>
              <p:nvPicPr>
                <p:cNvPr id="57" name="Object 56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 rot="-5400000">
                  <a:off x="5193727" y="6712976"/>
                  <a:ext cx="3253933" cy="3253933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22" name="그룹 1022"/>
            <p:cNvGrpSpPr/>
            <p:nvPr/>
          </p:nvGrpSpPr>
          <p:grpSpPr>
            <a:xfrm>
              <a:off x="4893498" y="5946906"/>
              <a:ext cx="6171429" cy="6171429"/>
              <a:chOff x="4893498" y="5946906"/>
              <a:chExt cx="6171429" cy="6171429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893498" y="5946906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1023" name="그룹 1023"/>
          <p:cNvGrpSpPr/>
          <p:nvPr/>
        </p:nvGrpSpPr>
        <p:grpSpPr>
          <a:xfrm>
            <a:off x="14639420" y="5583374"/>
            <a:ext cx="4296857" cy="6171429"/>
            <a:chOff x="14639420" y="5583374"/>
            <a:chExt cx="4296857" cy="617142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4639420" y="5583374"/>
              <a:ext cx="4296857" cy="6171429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961700" y="1471757"/>
            <a:ext cx="6620436" cy="193635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799916" y="2939377"/>
            <a:ext cx="11078294" cy="201787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908373" y="5809745"/>
            <a:ext cx="11313111" cy="7653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6345" cy="5452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6257959" cy="566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2981" y="4185376"/>
            <a:ext cx="2683973" cy="3057820"/>
            <a:chOff x="2512981" y="4185376"/>
            <a:chExt cx="2683973" cy="305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2981" y="4185376"/>
              <a:ext cx="2683973" cy="30578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57996" y="1922709"/>
            <a:ext cx="9818587" cy="1041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87099" y="6880998"/>
            <a:ext cx="5800352" cy="1589617"/>
            <a:chOff x="9987099" y="6880998"/>
            <a:chExt cx="5800352" cy="15896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950910" y="7387666"/>
              <a:ext cx="5250784" cy="68436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929958" y="6823856"/>
              <a:ext cx="4022433" cy="68436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958529" y="7871475"/>
              <a:ext cx="4148145" cy="6965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70227" y="1331024"/>
            <a:ext cx="5034097" cy="5454736"/>
            <a:chOff x="10370227" y="1331024"/>
            <a:chExt cx="5034097" cy="545473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370227" y="1331024"/>
              <a:ext cx="5034097" cy="54547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0631" cy="5452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2285344" cy="5652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975788" y="5303636"/>
            <a:ext cx="2167035" cy="3801816"/>
            <a:chOff x="4975788" y="5303636"/>
            <a:chExt cx="2167035" cy="380181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75788" y="5303636"/>
              <a:ext cx="2167035" cy="38018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200154" y="5169419"/>
            <a:ext cx="2243539" cy="3936033"/>
            <a:chOff x="11200154" y="5169419"/>
            <a:chExt cx="2243539" cy="393603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00154" y="5169419"/>
              <a:ext cx="2243539" cy="39360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44267" y="1474066"/>
            <a:ext cx="6171429" cy="5300000"/>
            <a:chOff x="6244267" y="1474066"/>
            <a:chExt cx="6171429" cy="530000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244267" y="1474066"/>
              <a:ext cx="6171429" cy="530000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29896" y="1257896"/>
            <a:ext cx="12969773" cy="103837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153955" y="3756203"/>
            <a:ext cx="1146674" cy="923271"/>
            <a:chOff x="6153955" y="3756203"/>
            <a:chExt cx="1146674" cy="92327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840000">
              <a:off x="6153955" y="3756203"/>
              <a:ext cx="1146674" cy="92327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4758" cy="5452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1365048" cy="5668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8404" y="2424598"/>
            <a:ext cx="15477072" cy="116409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6973" y="4446154"/>
            <a:ext cx="14728699" cy="79353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592" y="5310916"/>
            <a:ext cx="14565144" cy="81486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2211" y="5794726"/>
            <a:ext cx="10636133" cy="7913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4758" cy="5452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1365048" cy="5668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8402" y="2424602"/>
            <a:ext cx="15725950" cy="11367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6973" y="3969964"/>
            <a:ext cx="13841385" cy="7935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592" y="4929964"/>
            <a:ext cx="14329817" cy="81486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498092" cy="5410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1365048" cy="5668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8402" y="2424602"/>
            <a:ext cx="15525207" cy="113679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6973" y="3969964"/>
            <a:ext cx="12092985" cy="7935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592" y="4549011"/>
            <a:ext cx="14602477" cy="7935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2211" y="5341978"/>
            <a:ext cx="13481616" cy="79353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19830" y="5825792"/>
            <a:ext cx="12574751" cy="7913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2218" cy="54109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1365048" cy="5668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68402" y="2424602"/>
            <a:ext cx="13590653" cy="113362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96973" y="3779487"/>
            <a:ext cx="14032269" cy="79353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4592" y="4358535"/>
            <a:ext cx="13692722" cy="79353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31258" y="4980077"/>
            <a:ext cx="12582221" cy="57919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38877" y="5368649"/>
            <a:ext cx="13363790" cy="57919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19830" y="6301983"/>
            <a:ext cx="12367423" cy="81486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538877" y="6892458"/>
            <a:ext cx="10955116" cy="57919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2218" cy="5452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1354573" cy="5614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71584" y="7876639"/>
            <a:ext cx="7132106" cy="906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796735" y="1374678"/>
            <a:ext cx="6171429" cy="6171429"/>
            <a:chOff x="1796735" y="1374678"/>
            <a:chExt cx="6171429" cy="61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96735" y="1374678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355542" y="2324953"/>
            <a:ext cx="7592674" cy="4270879"/>
            <a:chOff x="9355542" y="2324953"/>
            <a:chExt cx="7592674" cy="427087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55542" y="2324953"/>
              <a:ext cx="7592674" cy="427087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2218" cy="5452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1354573" cy="56141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92551" y="7971875"/>
            <a:ext cx="11317639" cy="9060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86676" y="1205555"/>
            <a:ext cx="8512363" cy="6528452"/>
            <a:chOff x="4886676" y="1205555"/>
            <a:chExt cx="8512363" cy="652845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86676" y="1205555"/>
              <a:ext cx="8512363" cy="652845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1901" cy="545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3892930" cy="566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812752" y="2646371"/>
            <a:ext cx="14660210" cy="4624658"/>
            <a:chOff x="1812752" y="2646371"/>
            <a:chExt cx="14660210" cy="462465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30052" y="2559137"/>
              <a:ext cx="10283254" cy="1041285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40514" y="3700522"/>
              <a:ext cx="12022438" cy="936482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738327" y="4365992"/>
              <a:ext cx="11256806" cy="914519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36138" y="5031457"/>
              <a:ext cx="11531851" cy="911965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744894" y="5915826"/>
              <a:ext cx="12177199" cy="91451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42705" y="6471840"/>
              <a:ext cx="9131015" cy="90890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7298" cy="545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3892930" cy="566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47214" y="2638319"/>
            <a:ext cx="5779399" cy="5271974"/>
            <a:chOff x="647214" y="2638319"/>
            <a:chExt cx="5779399" cy="527197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909648" y="2638319"/>
              <a:ext cx="5246913" cy="3132004"/>
              <a:chOff x="909648" y="2638319"/>
              <a:chExt cx="5246913" cy="313200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909648" y="2638319"/>
                <a:ext cx="5246913" cy="3132004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90073" y="6827344"/>
              <a:ext cx="5185262" cy="68017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7692" y="6263535"/>
              <a:ext cx="3388735" cy="684364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7692" y="7311154"/>
              <a:ext cx="4265094" cy="69655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62457" y="1693794"/>
            <a:ext cx="5800342" cy="6224118"/>
            <a:chOff x="6062457" y="1693794"/>
            <a:chExt cx="5800342" cy="6224118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282283" y="1693794"/>
              <a:ext cx="3367390" cy="4219260"/>
              <a:chOff x="7282283" y="1693794"/>
              <a:chExt cx="3367390" cy="4219260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282283" y="1693794"/>
                <a:ext cx="3367390" cy="4219260"/>
              </a:xfrm>
              <a:prstGeom prst="rect">
                <a:avLst/>
              </a:prstGeom>
            </p:spPr>
          </p:pic>
        </p:grpSp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26259" y="6834963"/>
              <a:ext cx="5950196" cy="744172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5316" y="6271154"/>
              <a:ext cx="3905484" cy="684364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033878" y="7318773"/>
              <a:ext cx="4148145" cy="6965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74857" y="1675987"/>
            <a:ext cx="5800352" cy="6249544"/>
            <a:chOff x="11974857" y="1675987"/>
            <a:chExt cx="5800352" cy="624954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938668" y="6842582"/>
              <a:ext cx="5250784" cy="684364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17716" y="6278773"/>
              <a:ext cx="4022433" cy="684364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946287" y="7326392"/>
              <a:ext cx="4148145" cy="696554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12992398" y="1675987"/>
              <a:ext cx="3778603" cy="4094335"/>
              <a:chOff x="12992398" y="1675987"/>
              <a:chExt cx="3778603" cy="4094335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12992398" y="1675987"/>
                <a:ext cx="3778603" cy="4094335"/>
              </a:xfrm>
              <a:prstGeom prst="rect">
                <a:avLst/>
              </a:prstGeom>
            </p:spPr>
          </p:pic>
        </p:grpSp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769513" y="8172963"/>
            <a:ext cx="10711988" cy="5791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7298" cy="545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2804382" cy="5652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61250" y="2057143"/>
            <a:ext cx="6171429" cy="6171429"/>
            <a:chOff x="1061250" y="2057143"/>
            <a:chExt cx="6171429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61250" y="2057143"/>
              <a:ext cx="6171429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400309" y="2704023"/>
            <a:ext cx="9045982" cy="103837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410767" y="3845414"/>
            <a:ext cx="10954179" cy="93188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08576" y="4510881"/>
            <a:ext cx="10954179" cy="93188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406395" y="5176348"/>
            <a:ext cx="10954179" cy="93188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414014" y="5850633"/>
            <a:ext cx="10954179" cy="93188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450630" y="7030106"/>
            <a:ext cx="11071823" cy="5791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1583" cy="545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2028844" cy="5668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31947" y="2414624"/>
            <a:ext cx="2659042" cy="6171429"/>
            <a:chOff x="7731947" y="2414624"/>
            <a:chExt cx="2659042" cy="61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731947" y="2414624"/>
              <a:ext cx="2659042" cy="61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48507" y="1297117"/>
            <a:ext cx="9818585" cy="10412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43488" cy="5452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5878601" cy="62363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2981" y="4185376"/>
            <a:ext cx="2683973" cy="3057820"/>
            <a:chOff x="2512981" y="4185376"/>
            <a:chExt cx="2683973" cy="305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2981" y="4185376"/>
              <a:ext cx="2683973" cy="30578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57996" y="1922709"/>
            <a:ext cx="9818587" cy="1041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18460" y="4523475"/>
            <a:ext cx="1229437" cy="247619"/>
            <a:chOff x="3918460" y="4523475"/>
            <a:chExt cx="1229437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18460" y="4523475"/>
              <a:ext cx="1229437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26079" y="4835856"/>
            <a:ext cx="1229437" cy="247619"/>
            <a:chOff x="3926079" y="4835856"/>
            <a:chExt cx="1229437" cy="2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26079" y="4835856"/>
              <a:ext cx="1229437" cy="2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14650" y="5148237"/>
            <a:ext cx="1229437" cy="247619"/>
            <a:chOff x="3914650" y="5148237"/>
            <a:chExt cx="1229437" cy="2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14650" y="5148237"/>
              <a:ext cx="1229437" cy="2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22269" y="5441570"/>
            <a:ext cx="1229437" cy="247619"/>
            <a:chOff x="3922269" y="5441570"/>
            <a:chExt cx="1229437" cy="2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22269" y="5441570"/>
              <a:ext cx="1229437" cy="2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29889" y="5763475"/>
            <a:ext cx="1229437" cy="247619"/>
            <a:chOff x="3929889" y="5763475"/>
            <a:chExt cx="1229437" cy="2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9889" y="5763475"/>
              <a:ext cx="1229437" cy="2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937508" y="6066332"/>
            <a:ext cx="1229437" cy="247619"/>
            <a:chOff x="3937508" y="6066332"/>
            <a:chExt cx="1229437" cy="24761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937508" y="6066332"/>
              <a:ext cx="1229437" cy="24761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935603" y="6378713"/>
            <a:ext cx="1229437" cy="247619"/>
            <a:chOff x="3935603" y="6378713"/>
            <a:chExt cx="1229437" cy="24761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935603" y="6378713"/>
              <a:ext cx="1229437" cy="24761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943222" y="6681570"/>
            <a:ext cx="1229437" cy="247619"/>
            <a:chOff x="3943222" y="6681570"/>
            <a:chExt cx="1229437" cy="247619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43222" y="6681570"/>
              <a:ext cx="1229437" cy="24761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922269" y="6993951"/>
            <a:ext cx="1229437" cy="247619"/>
            <a:chOff x="3922269" y="6993951"/>
            <a:chExt cx="1229437" cy="24761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922269" y="6993951"/>
              <a:ext cx="1229437" cy="24761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142857" y="2352978"/>
            <a:ext cx="7208054" cy="4302654"/>
            <a:chOff x="9142857" y="2352978"/>
            <a:chExt cx="7208054" cy="43026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142857" y="2352978"/>
              <a:ext cx="7208054" cy="43026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857185" y="6601497"/>
            <a:ext cx="5779399" cy="1589617"/>
            <a:chOff x="9857185" y="6601497"/>
            <a:chExt cx="5779399" cy="158961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800043" y="7108165"/>
              <a:ext cx="5185262" cy="680174"/>
            </a:xfrm>
            <a:prstGeom prst="rect">
              <a:avLst/>
            </a:prstGeom>
          </p:spPr>
        </p:pic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9807662" y="6544356"/>
              <a:ext cx="3388735" cy="68436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807662" y="7591975"/>
              <a:ext cx="4265094" cy="696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68" y="858457"/>
            <a:ext cx="17604573" cy="41902"/>
            <a:chOff x="354168" y="858457"/>
            <a:chExt cx="17604573" cy="4190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68" y="858457"/>
              <a:ext cx="17604573" cy="4190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61787" y="9342267"/>
            <a:ext cx="17604573" cy="41902"/>
            <a:chOff x="361787" y="9342267"/>
            <a:chExt cx="17604573" cy="419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1787" y="9342267"/>
              <a:ext cx="17604573" cy="4190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377239" y="9532763"/>
            <a:ext cx="538726" cy="54522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4645" y="207049"/>
            <a:ext cx="7258254" cy="61855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512981" y="4185376"/>
            <a:ext cx="2683973" cy="3057820"/>
            <a:chOff x="2512981" y="4185376"/>
            <a:chExt cx="2683973" cy="305782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512981" y="4185376"/>
              <a:ext cx="2683973" cy="305782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557996" y="1922709"/>
            <a:ext cx="9818587" cy="1041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929889" y="5763475"/>
            <a:ext cx="1229437" cy="247619"/>
            <a:chOff x="3929889" y="5763475"/>
            <a:chExt cx="1229437" cy="2476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29889" y="5763475"/>
              <a:ext cx="1229437" cy="2476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937508" y="6066332"/>
            <a:ext cx="1229437" cy="247619"/>
            <a:chOff x="3937508" y="6066332"/>
            <a:chExt cx="1229437" cy="247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937508" y="6066332"/>
              <a:ext cx="1229437" cy="2476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935603" y="6378713"/>
            <a:ext cx="1229437" cy="247619"/>
            <a:chOff x="3935603" y="6378713"/>
            <a:chExt cx="1229437" cy="2476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935603" y="6378713"/>
              <a:ext cx="1229437" cy="2476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943222" y="6681570"/>
            <a:ext cx="1229437" cy="247619"/>
            <a:chOff x="3943222" y="6681570"/>
            <a:chExt cx="1229437" cy="2476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43222" y="6681570"/>
              <a:ext cx="1229437" cy="24761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922269" y="6993951"/>
            <a:ext cx="1229437" cy="247619"/>
            <a:chOff x="3922269" y="6993951"/>
            <a:chExt cx="1229437" cy="2476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922269" y="6993951"/>
              <a:ext cx="1229437" cy="24761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990767" y="1760420"/>
            <a:ext cx="4227577" cy="4618293"/>
            <a:chOff x="10990767" y="1760420"/>
            <a:chExt cx="4227577" cy="461829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990767" y="1760420"/>
              <a:ext cx="4227577" cy="461829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77290" y="6378713"/>
            <a:ext cx="5779399" cy="1589416"/>
            <a:chOff x="10077290" y="6378713"/>
            <a:chExt cx="5779399" cy="1589416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020148" y="6885381"/>
              <a:ext cx="5950194" cy="744172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27767" y="6321571"/>
              <a:ext cx="3905484" cy="684364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027767" y="7369190"/>
              <a:ext cx="4148144" cy="69655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2022-10-27T10:04:44Z</dcterms:created>
  <dcterms:modified xsi:type="dcterms:W3CDTF">2022-10-27T10:04:44Z</dcterms:modified>
</cp:coreProperties>
</file>